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300" r:id="rId6"/>
    <p:sldId id="277" r:id="rId7"/>
    <p:sldId id="278" r:id="rId8"/>
    <p:sldId id="280" r:id="rId9"/>
    <p:sldId id="281" r:id="rId10"/>
    <p:sldId id="288" r:id="rId11"/>
    <p:sldId id="294" r:id="rId12"/>
    <p:sldId id="295" r:id="rId13"/>
    <p:sldId id="303" r:id="rId14"/>
    <p:sldId id="289" r:id="rId15"/>
    <p:sldId id="290" r:id="rId16"/>
    <p:sldId id="292" r:id="rId17"/>
    <p:sldId id="301" r:id="rId18"/>
    <p:sldId id="298" r:id="rId19"/>
    <p:sldId id="297" r:id="rId20"/>
    <p:sldId id="302" r:id="rId21"/>
    <p:sldId id="299" r:id="rId22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3">
          <p15:clr>
            <a:srgbClr val="A4A3A4"/>
          </p15:clr>
        </p15:guide>
        <p15:guide id="2" orient="horz" pos="2533">
          <p15:clr>
            <a:srgbClr val="A4A3A4"/>
          </p15:clr>
        </p15:guide>
        <p15:guide id="3" orient="horz" pos="982">
          <p15:clr>
            <a:srgbClr val="A4A3A4"/>
          </p15:clr>
        </p15:guide>
        <p15:guide id="4" orient="horz" pos="2041">
          <p15:clr>
            <a:srgbClr val="A4A3A4"/>
          </p15:clr>
        </p15:guide>
        <p15:guide id="5" pos="2880">
          <p15:clr>
            <a:srgbClr val="A4A3A4"/>
          </p15:clr>
        </p15:guide>
        <p15:guide id="6" pos="2332">
          <p15:clr>
            <a:srgbClr val="A4A3A4"/>
          </p15:clr>
        </p15:guide>
        <p15:guide id="7" pos="5432">
          <p15:clr>
            <a:srgbClr val="A4A3A4"/>
          </p15:clr>
        </p15:guide>
        <p15:guide id="8" pos="3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B8F29"/>
    <a:srgbClr val="0E6FBD"/>
    <a:srgbClr val="6D0404"/>
    <a:srgbClr val="20343A"/>
    <a:srgbClr val="22465E"/>
    <a:srgbClr val="22475C"/>
    <a:srgbClr val="3B2259"/>
    <a:srgbClr val="53BBD4"/>
    <a:srgbClr val="19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7D21A-FAB4-594F-8D31-10305A25BEC5}" v="104" dt="2018-11-24T21:26:47.034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3" autoAdjust="0"/>
    <p:restoredTop sz="95827" autoAdjust="0"/>
  </p:normalViewPr>
  <p:slideViewPr>
    <p:cSldViewPr snapToGrid="0">
      <p:cViewPr varScale="1">
        <p:scale>
          <a:sx n="123" d="100"/>
          <a:sy n="123" d="100"/>
        </p:scale>
        <p:origin x="200" y="512"/>
      </p:cViewPr>
      <p:guideLst>
        <p:guide orient="horz" pos="703"/>
        <p:guide orient="horz" pos="2533"/>
        <p:guide orient="horz" pos="982"/>
        <p:guide orient="horz" pos="2041"/>
        <p:guide pos="2880"/>
        <p:guide pos="2332"/>
        <p:guide pos="5432"/>
        <p:guide pos="3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284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Kliewer" userId="b126d754e43be2ce" providerId="LiveId" clId="{3777D21A-FAB4-594F-8D31-10305A25BEC5}"/>
    <pc:docChg chg="undo redo custSel addSld delSld modSld">
      <pc:chgData name="Greg Kliewer" userId="b126d754e43be2ce" providerId="LiveId" clId="{3777D21A-FAB4-594F-8D31-10305A25BEC5}" dt="2018-11-24T21:26:56.282" v="420" actId="18131"/>
      <pc:docMkLst>
        <pc:docMk/>
      </pc:docMkLst>
      <pc:sldChg chg="addSp delSp modSp">
        <pc:chgData name="Greg Kliewer" userId="b126d754e43be2ce" providerId="LiveId" clId="{3777D21A-FAB4-594F-8D31-10305A25BEC5}" dt="2018-11-24T21:26:56.282" v="420" actId="18131"/>
        <pc:sldMkLst>
          <pc:docMk/>
          <pc:sldMk cId="3384498267" sldId="256"/>
        </pc:sldMkLst>
        <pc:spChg chg="mod">
          <ac:chgData name="Greg Kliewer" userId="b126d754e43be2ce" providerId="LiveId" clId="{3777D21A-FAB4-594F-8D31-10305A25BEC5}" dt="2018-11-24T21:06:40.102" v="412" actId="20577"/>
          <ac:spMkLst>
            <pc:docMk/>
            <pc:sldMk cId="3384498267" sldId="256"/>
            <ac:spMk id="3" creationId="{00000000-0000-0000-0000-000000000000}"/>
          </ac:spMkLst>
        </pc:spChg>
        <pc:spChg chg="add del mod">
          <ac:chgData name="Greg Kliewer" userId="b126d754e43be2ce" providerId="LiveId" clId="{3777D21A-FAB4-594F-8D31-10305A25BEC5}" dt="2018-11-24T20:12:10.202" v="344" actId="931"/>
          <ac:spMkLst>
            <pc:docMk/>
            <pc:sldMk cId="3384498267" sldId="256"/>
            <ac:spMk id="4" creationId="{D4972BE9-DC13-6B42-90E7-4F092254C097}"/>
          </ac:spMkLst>
        </pc:spChg>
        <pc:spChg chg="add del mod">
          <ac:chgData name="Greg Kliewer" userId="b126d754e43be2ce" providerId="LiveId" clId="{3777D21A-FAB4-594F-8D31-10305A25BEC5}" dt="2018-11-24T21:26:41.179" v="418"/>
          <ac:spMkLst>
            <pc:docMk/>
            <pc:sldMk cId="3384498267" sldId="256"/>
            <ac:spMk id="10" creationId="{1BA75611-3E9D-D44A-B207-AB7FCFB84523}"/>
          </ac:spMkLst>
        </pc:spChg>
        <pc:picChg chg="del">
          <ac:chgData name="Greg Kliewer" userId="b126d754e43be2ce" providerId="LiveId" clId="{3777D21A-FAB4-594F-8D31-10305A25BEC5}" dt="2018-11-24T20:12:00.544" v="343" actId="478"/>
          <ac:picMkLst>
            <pc:docMk/>
            <pc:sldMk cId="3384498267" sldId="256"/>
            <ac:picMk id="6" creationId="{00000000-0000-0000-0000-000000000000}"/>
          </ac:picMkLst>
        </pc:picChg>
        <pc:picChg chg="add del mod">
          <ac:chgData name="Greg Kliewer" userId="b126d754e43be2ce" providerId="LiveId" clId="{3777D21A-FAB4-594F-8D31-10305A25BEC5}" dt="2018-11-24T21:20:39.720" v="417" actId="478"/>
          <ac:picMkLst>
            <pc:docMk/>
            <pc:sldMk cId="3384498267" sldId="256"/>
            <ac:picMk id="8" creationId="{8788D85C-BA42-6348-8B54-E7B52292EC9E}"/>
          </ac:picMkLst>
        </pc:picChg>
        <pc:picChg chg="add mod modCrop">
          <ac:chgData name="Greg Kliewer" userId="b126d754e43be2ce" providerId="LiveId" clId="{3777D21A-FAB4-594F-8D31-10305A25BEC5}" dt="2018-11-24T21:26:56.282" v="420" actId="18131"/>
          <ac:picMkLst>
            <pc:docMk/>
            <pc:sldMk cId="3384498267" sldId="256"/>
            <ac:picMk id="11" creationId="{EF25E671-BF08-4240-9947-ECBA128987C7}"/>
          </ac:picMkLst>
        </pc:picChg>
      </pc:sldChg>
      <pc:sldChg chg="addSp delSp modSp">
        <pc:chgData name="Greg Kliewer" userId="b126d754e43be2ce" providerId="LiveId" clId="{3777D21A-FAB4-594F-8D31-10305A25BEC5}" dt="2018-11-24T20:10:00.019" v="339" actId="403"/>
        <pc:sldMkLst>
          <pc:docMk/>
          <pc:sldMk cId="1126952774" sldId="278"/>
        </pc:sldMkLst>
        <pc:spChg chg="mod">
          <ac:chgData name="Greg Kliewer" userId="b126d754e43be2ce" providerId="LiveId" clId="{3777D21A-FAB4-594F-8D31-10305A25BEC5}" dt="2018-11-24T20:10:00.019" v="339" actId="403"/>
          <ac:spMkLst>
            <pc:docMk/>
            <pc:sldMk cId="1126952774" sldId="278"/>
            <ac:spMk id="3" creationId="{00000000-0000-0000-0000-000000000000}"/>
          </ac:spMkLst>
        </pc:spChg>
        <pc:spChg chg="add del mod">
          <ac:chgData name="Greg Kliewer" userId="b126d754e43be2ce" providerId="LiveId" clId="{3777D21A-FAB4-594F-8D31-10305A25BEC5}" dt="2018-11-24T18:26:26.721" v="56" actId="931"/>
          <ac:spMkLst>
            <pc:docMk/>
            <pc:sldMk cId="1126952774" sldId="278"/>
            <ac:spMk id="4" creationId="{AB535446-D26D-7747-9B99-E2F2DAE3F809}"/>
          </ac:spMkLst>
        </pc:spChg>
        <pc:picChg chg="add mod">
          <ac:chgData name="Greg Kliewer" userId="b126d754e43be2ce" providerId="LiveId" clId="{3777D21A-FAB4-594F-8D31-10305A25BEC5}" dt="2018-11-24T18:26:33.855" v="57" actId="167"/>
          <ac:picMkLst>
            <pc:docMk/>
            <pc:sldMk cId="1126952774" sldId="278"/>
            <ac:picMk id="6" creationId="{A6E708F7-02D5-E54E-A92F-B6D6267B9995}"/>
          </ac:picMkLst>
        </pc:picChg>
        <pc:picChg chg="del">
          <ac:chgData name="Greg Kliewer" userId="b126d754e43be2ce" providerId="LiveId" clId="{3777D21A-FAB4-594F-8D31-10305A25BEC5}" dt="2018-11-24T18:26:13.885" v="55" actId="478"/>
          <ac:picMkLst>
            <pc:docMk/>
            <pc:sldMk cId="1126952774" sldId="278"/>
            <ac:picMk id="8" creationId="{D3423015-3BB2-AD4E-8F2E-98B09A9E89D2}"/>
          </ac:picMkLst>
        </pc:picChg>
      </pc:sldChg>
      <pc:sldChg chg="addSp delSp modSp">
        <pc:chgData name="Greg Kliewer" userId="b126d754e43be2ce" providerId="LiveId" clId="{3777D21A-FAB4-594F-8D31-10305A25BEC5}" dt="2018-11-24T20:10:04.578" v="341" actId="403"/>
        <pc:sldMkLst>
          <pc:docMk/>
          <pc:sldMk cId="322775583" sldId="280"/>
        </pc:sldMkLst>
        <pc:spChg chg="mod">
          <ac:chgData name="Greg Kliewer" userId="b126d754e43be2ce" providerId="LiveId" clId="{3777D21A-FAB4-594F-8D31-10305A25BEC5}" dt="2018-11-24T20:10:04.578" v="341" actId="403"/>
          <ac:spMkLst>
            <pc:docMk/>
            <pc:sldMk cId="322775583" sldId="280"/>
            <ac:spMk id="3" creationId="{00000000-0000-0000-0000-000000000000}"/>
          </ac:spMkLst>
        </pc:spChg>
        <pc:spChg chg="del">
          <ac:chgData name="Greg Kliewer" userId="b126d754e43be2ce" providerId="LiveId" clId="{3777D21A-FAB4-594F-8D31-10305A25BEC5}" dt="2018-11-24T18:23:21.264" v="40" actId="931"/>
          <ac:spMkLst>
            <pc:docMk/>
            <pc:sldMk cId="322775583" sldId="280"/>
            <ac:spMk id="4" creationId="{0C2BDD8F-20BB-BC44-8507-286C6D079539}"/>
          </ac:spMkLst>
        </pc:spChg>
        <pc:spChg chg="add">
          <ac:chgData name="Greg Kliewer" userId="b126d754e43be2ce" providerId="LiveId" clId="{3777D21A-FAB4-594F-8D31-10305A25BEC5}" dt="2018-11-24T18:27:00.689" v="58"/>
          <ac:spMkLst>
            <pc:docMk/>
            <pc:sldMk cId="322775583" sldId="280"/>
            <ac:spMk id="6" creationId="{DD4BC018-48CB-6741-9F3F-BAA37B7EC6FD}"/>
          </ac:spMkLst>
        </pc:spChg>
        <pc:spChg chg="add">
          <ac:chgData name="Greg Kliewer" userId="b126d754e43be2ce" providerId="LiveId" clId="{3777D21A-FAB4-594F-8D31-10305A25BEC5}" dt="2018-11-24T18:27:00.689" v="58"/>
          <ac:spMkLst>
            <pc:docMk/>
            <pc:sldMk cId="322775583" sldId="280"/>
            <ac:spMk id="7" creationId="{122349BA-5F62-F74A-B7A7-0F90F1F12903}"/>
          </ac:spMkLst>
        </pc:spChg>
        <pc:picChg chg="add mod">
          <ac:chgData name="Greg Kliewer" userId="b126d754e43be2ce" providerId="LiveId" clId="{3777D21A-FAB4-594F-8D31-10305A25BEC5}" dt="2018-11-24T18:23:27.089" v="41" actId="167"/>
          <ac:picMkLst>
            <pc:docMk/>
            <pc:sldMk cId="322775583" sldId="280"/>
            <ac:picMk id="5" creationId="{FE743CE2-BE49-CE4C-B5C6-D5919440EC0A}"/>
          </ac:picMkLst>
        </pc:picChg>
      </pc:sldChg>
      <pc:sldChg chg="addSp delSp modSp">
        <pc:chgData name="Greg Kliewer" userId="b126d754e43be2ce" providerId="LiveId" clId="{3777D21A-FAB4-594F-8D31-10305A25BEC5}" dt="2018-11-24T20:10:09.933" v="342" actId="403"/>
        <pc:sldMkLst>
          <pc:docMk/>
          <pc:sldMk cId="94952208" sldId="281"/>
        </pc:sldMkLst>
        <pc:spChg chg="mod">
          <ac:chgData name="Greg Kliewer" userId="b126d754e43be2ce" providerId="LiveId" clId="{3777D21A-FAB4-594F-8D31-10305A25BEC5}" dt="2018-11-24T20:10:09.933" v="342" actId="403"/>
          <ac:spMkLst>
            <pc:docMk/>
            <pc:sldMk cId="94952208" sldId="281"/>
            <ac:spMk id="3" creationId="{00000000-0000-0000-0000-000000000000}"/>
          </ac:spMkLst>
        </pc:spChg>
        <pc:spChg chg="add del mod">
          <ac:chgData name="Greg Kliewer" userId="b126d754e43be2ce" providerId="LiveId" clId="{3777D21A-FAB4-594F-8D31-10305A25BEC5}" dt="2018-11-24T17:56:37.811" v="18" actId="931"/>
          <ac:spMkLst>
            <pc:docMk/>
            <pc:sldMk cId="94952208" sldId="281"/>
            <ac:spMk id="4" creationId="{A0B133F0-E7A2-2248-BCCB-9BDFE15B4DFD}"/>
          </ac:spMkLst>
        </pc:spChg>
        <pc:picChg chg="add mod">
          <ac:chgData name="Greg Kliewer" userId="b126d754e43be2ce" providerId="LiveId" clId="{3777D21A-FAB4-594F-8D31-10305A25BEC5}" dt="2018-11-24T17:56:46.966" v="19" actId="167"/>
          <ac:picMkLst>
            <pc:docMk/>
            <pc:sldMk cId="94952208" sldId="281"/>
            <ac:picMk id="6" creationId="{C307B9A1-B4AF-A344-AFF0-1E9B3FACE491}"/>
          </ac:picMkLst>
        </pc:picChg>
        <pc:picChg chg="del">
          <ac:chgData name="Greg Kliewer" userId="b126d754e43be2ce" providerId="LiveId" clId="{3777D21A-FAB4-594F-8D31-10305A25BEC5}" dt="2018-11-24T17:56:28.845" v="17" actId="478"/>
          <ac:picMkLst>
            <pc:docMk/>
            <pc:sldMk cId="94952208" sldId="281"/>
            <ac:picMk id="8" creationId="{FB4DA87E-2C46-2B42-8F01-6ABD6969B774}"/>
          </ac:picMkLst>
        </pc:picChg>
      </pc:sldChg>
      <pc:sldChg chg="modSp del">
        <pc:chgData name="Greg Kliewer" userId="b126d754e43be2ce" providerId="LiveId" clId="{3777D21A-FAB4-594F-8D31-10305A25BEC5}" dt="2018-11-24T19:42:09.074" v="148" actId="2696"/>
        <pc:sldMkLst>
          <pc:docMk/>
          <pc:sldMk cId="1749118098" sldId="282"/>
        </pc:sldMkLst>
        <pc:spChg chg="mod">
          <ac:chgData name="Greg Kliewer" userId="b126d754e43be2ce" providerId="LiveId" clId="{3777D21A-FAB4-594F-8D31-10305A25BEC5}" dt="2018-11-24T19:31:53.456" v="140" actId="20577"/>
          <ac:spMkLst>
            <pc:docMk/>
            <pc:sldMk cId="1749118098" sldId="282"/>
            <ac:spMk id="9" creationId="{00000000-0000-0000-0000-000000000000}"/>
          </ac:spMkLst>
        </pc:spChg>
      </pc:sldChg>
      <pc:sldChg chg="del">
        <pc:chgData name="Greg Kliewer" userId="b126d754e43be2ce" providerId="LiveId" clId="{3777D21A-FAB4-594F-8D31-10305A25BEC5}" dt="2018-11-24T19:32:03.730" v="144" actId="2696"/>
        <pc:sldMkLst>
          <pc:docMk/>
          <pc:sldMk cId="1532104071" sldId="283"/>
        </pc:sldMkLst>
      </pc:sldChg>
      <pc:sldChg chg="del">
        <pc:chgData name="Greg Kliewer" userId="b126d754e43be2ce" providerId="LiveId" clId="{3777D21A-FAB4-594F-8D31-10305A25BEC5}" dt="2018-11-24T19:31:56.269" v="141" actId="2696"/>
        <pc:sldMkLst>
          <pc:docMk/>
          <pc:sldMk cId="2040323026" sldId="284"/>
        </pc:sldMkLst>
      </pc:sldChg>
      <pc:sldChg chg="del">
        <pc:chgData name="Greg Kliewer" userId="b126d754e43be2ce" providerId="LiveId" clId="{3777D21A-FAB4-594F-8D31-10305A25BEC5}" dt="2018-11-24T19:32:08.972" v="145" actId="2696"/>
        <pc:sldMkLst>
          <pc:docMk/>
          <pc:sldMk cId="890536061" sldId="285"/>
        </pc:sldMkLst>
      </pc:sldChg>
      <pc:sldChg chg="del">
        <pc:chgData name="Greg Kliewer" userId="b126d754e43be2ce" providerId="LiveId" clId="{3777D21A-FAB4-594F-8D31-10305A25BEC5}" dt="2018-11-24T19:31:57.530" v="143" actId="2696"/>
        <pc:sldMkLst>
          <pc:docMk/>
          <pc:sldMk cId="719580102" sldId="286"/>
        </pc:sldMkLst>
      </pc:sldChg>
      <pc:sldChg chg="addSp delSp modSp">
        <pc:chgData name="Greg Kliewer" userId="b126d754e43be2ce" providerId="LiveId" clId="{3777D21A-FAB4-594F-8D31-10305A25BEC5}" dt="2018-11-24T19:44:26.353" v="193" actId="207"/>
        <pc:sldMkLst>
          <pc:docMk/>
          <pc:sldMk cId="1588065506" sldId="289"/>
        </pc:sldMkLst>
        <pc:spChg chg="mod">
          <ac:chgData name="Greg Kliewer" userId="b126d754e43be2ce" providerId="LiveId" clId="{3777D21A-FAB4-594F-8D31-10305A25BEC5}" dt="2018-11-24T19:44:12.384" v="192" actId="242"/>
          <ac:spMkLst>
            <pc:docMk/>
            <pc:sldMk cId="1588065506" sldId="289"/>
            <ac:spMk id="2" creationId="{00000000-0000-0000-0000-000000000000}"/>
          </ac:spMkLst>
        </pc:spChg>
        <pc:spChg chg="mod">
          <ac:chgData name="Greg Kliewer" userId="b126d754e43be2ce" providerId="LiveId" clId="{3777D21A-FAB4-594F-8D31-10305A25BEC5}" dt="2018-11-24T19:44:26.353" v="193" actId="207"/>
          <ac:spMkLst>
            <pc:docMk/>
            <pc:sldMk cId="1588065506" sldId="289"/>
            <ac:spMk id="6" creationId="{134D99E6-D9CF-B04A-A75D-465C4A6A825C}"/>
          </ac:spMkLst>
        </pc:spChg>
        <pc:spChg chg="add del mod">
          <ac:chgData name="Greg Kliewer" userId="b126d754e43be2ce" providerId="LiveId" clId="{3777D21A-FAB4-594F-8D31-10305A25BEC5}" dt="2018-11-24T19:43:41.510" v="150" actId="931"/>
          <ac:spMkLst>
            <pc:docMk/>
            <pc:sldMk cId="1588065506" sldId="289"/>
            <ac:spMk id="7" creationId="{6DECCFE0-CFEA-EB42-B983-F5303676D238}"/>
          </ac:spMkLst>
        </pc:spChg>
        <pc:picChg chg="del">
          <ac:chgData name="Greg Kliewer" userId="b126d754e43be2ce" providerId="LiveId" clId="{3777D21A-FAB4-594F-8D31-10305A25BEC5}" dt="2018-11-24T19:42:43.756" v="149" actId="478"/>
          <ac:picMkLst>
            <pc:docMk/>
            <pc:sldMk cId="1588065506" sldId="289"/>
            <ac:picMk id="3" creationId="{00000000-0000-0000-0000-000000000000}"/>
          </ac:picMkLst>
        </pc:picChg>
        <pc:picChg chg="add mod">
          <ac:chgData name="Greg Kliewer" userId="b126d754e43be2ce" providerId="LiveId" clId="{3777D21A-FAB4-594F-8D31-10305A25BEC5}" dt="2018-11-24T19:43:48.707" v="151" actId="167"/>
          <ac:picMkLst>
            <pc:docMk/>
            <pc:sldMk cId="1588065506" sldId="289"/>
            <ac:picMk id="9" creationId="{172CF4E2-03E6-FA44-8876-4D0B316E4256}"/>
          </ac:picMkLst>
        </pc:picChg>
      </pc:sldChg>
      <pc:sldChg chg="addSp modSp">
        <pc:chgData name="Greg Kliewer" userId="b126d754e43be2ce" providerId="LiveId" clId="{3777D21A-FAB4-594F-8D31-10305A25BEC5}" dt="2018-11-24T21:06:37.299" v="404" actId="1035"/>
        <pc:sldMkLst>
          <pc:docMk/>
          <pc:sldMk cId="878608969" sldId="294"/>
        </pc:sldMkLst>
        <pc:spChg chg="add mod">
          <ac:chgData name="Greg Kliewer" userId="b126d754e43be2ce" providerId="LiveId" clId="{3777D21A-FAB4-594F-8D31-10305A25BEC5}" dt="2018-11-24T21:06:37.299" v="404" actId="1035"/>
          <ac:spMkLst>
            <pc:docMk/>
            <pc:sldMk cId="878608969" sldId="294"/>
            <ac:spMk id="7" creationId="{C2686CAE-DCA0-BE48-A465-E86111EF59BA}"/>
          </ac:spMkLst>
        </pc:spChg>
      </pc:sldChg>
      <pc:sldChg chg="addSp delSp modSp">
        <pc:chgData name="Greg Kliewer" userId="b126d754e43be2ce" providerId="LiveId" clId="{3777D21A-FAB4-594F-8D31-10305A25BEC5}" dt="2018-11-24T21:16:38.548" v="415" actId="167"/>
        <pc:sldMkLst>
          <pc:docMk/>
          <pc:sldMk cId="1774326089" sldId="295"/>
        </pc:sldMkLst>
        <pc:spChg chg="mod">
          <ac:chgData name="Greg Kliewer" userId="b126d754e43be2ce" providerId="LiveId" clId="{3777D21A-FAB4-594F-8D31-10305A25BEC5}" dt="2018-11-24T18:18:35.829" v="39" actId="14100"/>
          <ac:spMkLst>
            <pc:docMk/>
            <pc:sldMk cId="1774326089" sldId="295"/>
            <ac:spMk id="3" creationId="{00000000-0000-0000-0000-000000000000}"/>
          </ac:spMkLst>
        </pc:spChg>
        <pc:spChg chg="del">
          <ac:chgData name="Greg Kliewer" userId="b126d754e43be2ce" providerId="LiveId" clId="{3777D21A-FAB4-594F-8D31-10305A25BEC5}" dt="2018-11-24T18:18:18.156" v="34" actId="931"/>
          <ac:spMkLst>
            <pc:docMk/>
            <pc:sldMk cId="1774326089" sldId="295"/>
            <ac:spMk id="5" creationId="{D84A0B57-A8E2-DE45-9360-1299AF5F4229}"/>
          </ac:spMkLst>
        </pc:spChg>
        <pc:spChg chg="add mod">
          <ac:chgData name="Greg Kliewer" userId="b126d754e43be2ce" providerId="LiveId" clId="{3777D21A-FAB4-594F-8D31-10305A25BEC5}" dt="2018-11-24T18:27:50.097" v="64" actId="1037"/>
          <ac:spMkLst>
            <pc:docMk/>
            <pc:sldMk cId="1774326089" sldId="295"/>
            <ac:spMk id="7" creationId="{F4DDBFAB-A832-7D48-8FA3-20D26FF9A1BB}"/>
          </ac:spMkLst>
        </pc:spChg>
        <pc:spChg chg="del">
          <ac:chgData name="Greg Kliewer" userId="b126d754e43be2ce" providerId="LiveId" clId="{3777D21A-FAB4-594F-8D31-10305A25BEC5}" dt="2018-11-24T18:27:41.018" v="59" actId="478"/>
          <ac:spMkLst>
            <pc:docMk/>
            <pc:sldMk cId="1774326089" sldId="295"/>
            <ac:spMk id="8" creationId="{D4CA16C1-2BB7-C749-AA4A-6390FE122220}"/>
          </ac:spMkLst>
        </pc:spChg>
        <pc:spChg chg="add">
          <ac:chgData name="Greg Kliewer" userId="b126d754e43be2ce" providerId="LiveId" clId="{3777D21A-FAB4-594F-8D31-10305A25BEC5}" dt="2018-11-24T18:27:42.060" v="60"/>
          <ac:spMkLst>
            <pc:docMk/>
            <pc:sldMk cId="1774326089" sldId="295"/>
            <ac:spMk id="9" creationId="{A58F7E3C-2B4E-604C-A2B4-B3081DF0BA71}"/>
          </ac:spMkLst>
        </pc:spChg>
        <pc:spChg chg="add del mod">
          <ac:chgData name="Greg Kliewer" userId="b126d754e43be2ce" providerId="LiveId" clId="{3777D21A-FAB4-594F-8D31-10305A25BEC5}" dt="2018-11-24T21:16:31.837" v="414" actId="931"/>
          <ac:spMkLst>
            <pc:docMk/>
            <pc:sldMk cId="1774326089" sldId="295"/>
            <ac:spMk id="10" creationId="{1240AA05-F073-7D43-8CCA-38E98C4B1EFC}"/>
          </ac:spMkLst>
        </pc:spChg>
        <pc:picChg chg="add del mod">
          <ac:chgData name="Greg Kliewer" userId="b126d754e43be2ce" providerId="LiveId" clId="{3777D21A-FAB4-594F-8D31-10305A25BEC5}" dt="2018-11-24T21:16:22.275" v="413" actId="478"/>
          <ac:picMkLst>
            <pc:docMk/>
            <pc:sldMk cId="1774326089" sldId="295"/>
            <ac:picMk id="4" creationId="{729AA340-C213-314E-974D-33C4E1B8C1D0}"/>
          </ac:picMkLst>
        </pc:picChg>
        <pc:picChg chg="add mod">
          <ac:chgData name="Greg Kliewer" userId="b126d754e43be2ce" providerId="LiveId" clId="{3777D21A-FAB4-594F-8D31-10305A25BEC5}" dt="2018-11-24T21:16:38.548" v="415" actId="167"/>
          <ac:picMkLst>
            <pc:docMk/>
            <pc:sldMk cId="1774326089" sldId="295"/>
            <ac:picMk id="12" creationId="{EC94CC82-E72C-EF44-ADA4-1274169D900E}"/>
          </ac:picMkLst>
        </pc:picChg>
      </pc:sldChg>
      <pc:sldChg chg="del">
        <pc:chgData name="Greg Kliewer" userId="b126d754e43be2ce" providerId="LiveId" clId="{3777D21A-FAB4-594F-8D31-10305A25BEC5}" dt="2018-11-24T19:31:56.779" v="142" actId="2696"/>
        <pc:sldMkLst>
          <pc:docMk/>
          <pc:sldMk cId="907590324" sldId="296"/>
        </pc:sldMkLst>
      </pc:sldChg>
      <pc:sldChg chg="addSp delSp modSp">
        <pc:chgData name="Greg Kliewer" userId="b126d754e43be2ce" providerId="LiveId" clId="{3777D21A-FAB4-594F-8D31-10305A25BEC5}" dt="2018-11-24T20:09:06.486" v="303" actId="1076"/>
        <pc:sldMkLst>
          <pc:docMk/>
          <pc:sldMk cId="1277011044" sldId="297"/>
        </pc:sldMkLst>
        <pc:spChg chg="mod">
          <ac:chgData name="Greg Kliewer" userId="b126d754e43be2ce" providerId="LiveId" clId="{3777D21A-FAB4-594F-8D31-10305A25BEC5}" dt="2018-11-24T20:09:06.486" v="303" actId="1076"/>
          <ac:spMkLst>
            <pc:docMk/>
            <pc:sldMk cId="1277011044" sldId="297"/>
            <ac:spMk id="3" creationId="{00000000-0000-0000-0000-000000000000}"/>
          </ac:spMkLst>
        </pc:spChg>
        <pc:spChg chg="del">
          <ac:chgData name="Greg Kliewer" userId="b126d754e43be2ce" providerId="LiveId" clId="{3777D21A-FAB4-594F-8D31-10305A25BEC5}" dt="2018-11-24T20:08:49.404" v="301" actId="931"/>
          <ac:spMkLst>
            <pc:docMk/>
            <pc:sldMk cId="1277011044" sldId="297"/>
            <ac:spMk id="5" creationId="{5DD31744-9D11-4C42-B818-9E33A9C46B32}"/>
          </ac:spMkLst>
        </pc:spChg>
        <pc:picChg chg="add mod">
          <ac:chgData name="Greg Kliewer" userId="b126d754e43be2ce" providerId="LiveId" clId="{3777D21A-FAB4-594F-8D31-10305A25BEC5}" dt="2018-11-24T20:08:57.284" v="302" actId="167"/>
          <ac:picMkLst>
            <pc:docMk/>
            <pc:sldMk cId="1277011044" sldId="297"/>
            <ac:picMk id="4" creationId="{EC3B4582-DB93-0C4D-A34A-F921E0755EB8}"/>
          </ac:picMkLst>
        </pc:picChg>
      </pc:sldChg>
      <pc:sldChg chg="addSp delSp modSp">
        <pc:chgData name="Greg Kliewer" userId="b126d754e43be2ce" providerId="LiveId" clId="{3777D21A-FAB4-594F-8D31-10305A25BEC5}" dt="2018-11-24T19:58:50.511" v="300" actId="1036"/>
        <pc:sldMkLst>
          <pc:docMk/>
          <pc:sldMk cId="734755114" sldId="301"/>
        </pc:sldMkLst>
        <pc:spChg chg="add del mod">
          <ac:chgData name="Greg Kliewer" userId="b126d754e43be2ce" providerId="LiveId" clId="{3777D21A-FAB4-594F-8D31-10305A25BEC5}" dt="2018-11-24T19:52:56.973" v="237" actId="1076"/>
          <ac:spMkLst>
            <pc:docMk/>
            <pc:sldMk cId="734755114" sldId="301"/>
            <ac:spMk id="5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12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15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18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19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20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22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7.495" v="228" actId="478"/>
          <ac:spMkLst>
            <pc:docMk/>
            <pc:sldMk cId="734755114" sldId="301"/>
            <ac:spMk id="23" creationId="{00000000-0000-0000-0000-000000000000}"/>
          </ac:spMkLst>
        </pc:spChg>
        <pc:spChg chg="mod">
          <ac:chgData name="Greg Kliewer" userId="b126d754e43be2ce" providerId="LiveId" clId="{3777D21A-FAB4-594F-8D31-10305A25BEC5}" dt="2018-11-24T19:58:31.985" v="285" actId="1076"/>
          <ac:spMkLst>
            <pc:docMk/>
            <pc:sldMk cId="734755114" sldId="301"/>
            <ac:spMk id="24" creationId="{00000000-0000-0000-0000-000000000000}"/>
          </ac:spMkLst>
        </pc:spChg>
        <pc:spChg chg="del">
          <ac:chgData name="Greg Kliewer" userId="b126d754e43be2ce" providerId="LiveId" clId="{3777D21A-FAB4-594F-8D31-10305A25BEC5}" dt="2018-11-24T19:51:13.623" v="227" actId="478"/>
          <ac:spMkLst>
            <pc:docMk/>
            <pc:sldMk cId="734755114" sldId="301"/>
            <ac:spMk id="25" creationId="{00000000-0000-0000-0000-000000000000}"/>
          </ac:spMkLst>
        </pc:spChg>
        <pc:spChg chg="add mod">
          <ac:chgData name="Greg Kliewer" userId="b126d754e43be2ce" providerId="LiveId" clId="{3777D21A-FAB4-594F-8D31-10305A25BEC5}" dt="2018-11-24T19:58:29.423" v="284" actId="1076"/>
          <ac:spMkLst>
            <pc:docMk/>
            <pc:sldMk cId="734755114" sldId="301"/>
            <ac:spMk id="30" creationId="{A840002F-F7A3-3D48-BFC5-3518FE4BF01B}"/>
          </ac:spMkLst>
        </pc:spChg>
        <pc:spChg chg="add mod">
          <ac:chgData name="Greg Kliewer" userId="b126d754e43be2ce" providerId="LiveId" clId="{3777D21A-FAB4-594F-8D31-10305A25BEC5}" dt="2018-11-24T19:58:50.511" v="300" actId="1036"/>
          <ac:spMkLst>
            <pc:docMk/>
            <pc:sldMk cId="734755114" sldId="301"/>
            <ac:spMk id="31" creationId="{AE968497-04CF-1948-8BB2-AEC7F11EB6E7}"/>
          </ac:spMkLst>
        </pc:spChg>
        <pc:spChg chg="add mod">
          <ac:chgData name="Greg Kliewer" userId="b126d754e43be2ce" providerId="LiveId" clId="{3777D21A-FAB4-594F-8D31-10305A25BEC5}" dt="2018-11-24T19:53:57.721" v="249"/>
          <ac:spMkLst>
            <pc:docMk/>
            <pc:sldMk cId="734755114" sldId="301"/>
            <ac:spMk id="32" creationId="{8117083D-D79F-3046-A316-26A3F4BD7C02}"/>
          </ac:spMkLst>
        </pc:spChg>
        <pc:spChg chg="add mod">
          <ac:chgData name="Greg Kliewer" userId="b126d754e43be2ce" providerId="LiveId" clId="{3777D21A-FAB4-594F-8D31-10305A25BEC5}" dt="2018-11-24T19:58:50.511" v="300" actId="1036"/>
          <ac:spMkLst>
            <pc:docMk/>
            <pc:sldMk cId="734755114" sldId="301"/>
            <ac:spMk id="33" creationId="{F11DE239-74B9-AA4F-BFDB-3FD939539CDA}"/>
          </ac:spMkLst>
        </pc:spChg>
        <pc:spChg chg="add mod">
          <ac:chgData name="Greg Kliewer" userId="b126d754e43be2ce" providerId="LiveId" clId="{3777D21A-FAB4-594F-8D31-10305A25BEC5}" dt="2018-11-24T19:58:50.511" v="300" actId="1036"/>
          <ac:spMkLst>
            <pc:docMk/>
            <pc:sldMk cId="734755114" sldId="301"/>
            <ac:spMk id="34" creationId="{F9C9E26D-6770-024F-9F7D-B10ECA2F2A1D}"/>
          </ac:spMkLst>
        </pc:spChg>
        <pc:spChg chg="add mod">
          <ac:chgData name="Greg Kliewer" userId="b126d754e43be2ce" providerId="LiveId" clId="{3777D21A-FAB4-594F-8D31-10305A25BEC5}" dt="2018-11-24T19:58:45.363" v="289" actId="1076"/>
          <ac:spMkLst>
            <pc:docMk/>
            <pc:sldMk cId="734755114" sldId="301"/>
            <ac:spMk id="35" creationId="{9291279E-262E-4041-A70C-B9923A061E30}"/>
          </ac:spMkLst>
        </pc:spChg>
        <pc:picChg chg="add del mod">
          <ac:chgData name="Greg Kliewer" userId="b126d754e43be2ce" providerId="LiveId" clId="{3777D21A-FAB4-594F-8D31-10305A25BEC5}" dt="2018-11-24T19:47:47.676" v="206"/>
          <ac:picMkLst>
            <pc:docMk/>
            <pc:sldMk cId="734755114" sldId="301"/>
            <ac:picMk id="2" creationId="{2A1617CE-3769-574B-AA4C-25C274C42068}"/>
          </ac:picMkLst>
        </pc:picChg>
        <pc:picChg chg="add mod">
          <ac:chgData name="Greg Kliewer" userId="b126d754e43be2ce" providerId="LiveId" clId="{3777D21A-FAB4-594F-8D31-10305A25BEC5}" dt="2018-11-24T19:50:48.754" v="219" actId="1076"/>
          <ac:picMkLst>
            <pc:docMk/>
            <pc:sldMk cId="734755114" sldId="301"/>
            <ac:picMk id="3" creationId="{2203F889-38F8-C341-99BD-D9FED9E4017C}"/>
          </ac:picMkLst>
        </pc:picChg>
        <pc:picChg chg="add mod">
          <ac:chgData name="Greg Kliewer" userId="b126d754e43be2ce" providerId="LiveId" clId="{3777D21A-FAB4-594F-8D31-10305A25BEC5}" dt="2018-11-24T19:51:08.304" v="226" actId="1037"/>
          <ac:picMkLst>
            <pc:docMk/>
            <pc:sldMk cId="734755114" sldId="301"/>
            <ac:picMk id="4" creationId="{3538939B-1DD7-7B4C-8080-845F1723218C}"/>
          </ac:picMkLst>
        </pc:picChg>
        <pc:picChg chg="del">
          <ac:chgData name="Greg Kliewer" userId="b126d754e43be2ce" providerId="LiveId" clId="{3777D21A-FAB4-594F-8D31-10305A25BEC5}" dt="2018-11-24T19:46:17.551" v="196" actId="478"/>
          <ac:picMkLst>
            <pc:docMk/>
            <pc:sldMk cId="734755114" sldId="301"/>
            <ac:picMk id="8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16.161" v="195" actId="478"/>
          <ac:picMkLst>
            <pc:docMk/>
            <pc:sldMk cId="734755114" sldId="301"/>
            <ac:picMk id="9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13.376" v="194" actId="478"/>
          <ac:picMkLst>
            <pc:docMk/>
            <pc:sldMk cId="734755114" sldId="301"/>
            <ac:picMk id="11" creationId="{00000000-0000-0000-0000-000000000000}"/>
          </ac:picMkLst>
        </pc:picChg>
        <pc:picChg chg="mod">
          <ac:chgData name="Greg Kliewer" userId="b126d754e43be2ce" providerId="LiveId" clId="{3777D21A-FAB4-594F-8D31-10305A25BEC5}" dt="2018-11-24T19:51:05.385" v="224" actId="14100"/>
          <ac:picMkLst>
            <pc:docMk/>
            <pc:sldMk cId="734755114" sldId="301"/>
            <ac:picMk id="13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6.217" v="201" actId="478"/>
          <ac:picMkLst>
            <pc:docMk/>
            <pc:sldMk cId="734755114" sldId="301"/>
            <ac:picMk id="14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5.244" v="200" actId="478"/>
          <ac:picMkLst>
            <pc:docMk/>
            <pc:sldMk cId="734755114" sldId="301"/>
            <ac:picMk id="16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0.232" v="197" actId="478"/>
          <ac:picMkLst>
            <pc:docMk/>
            <pc:sldMk cId="734755114" sldId="301"/>
            <ac:picMk id="17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9.254" v="202" actId="478"/>
          <ac:picMkLst>
            <pc:docMk/>
            <pc:sldMk cId="734755114" sldId="301"/>
            <ac:picMk id="21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1.891" v="198" actId="478"/>
          <ac:picMkLst>
            <pc:docMk/>
            <pc:sldMk cId="734755114" sldId="301"/>
            <ac:picMk id="26" creationId="{00000000-0000-0000-0000-000000000000}"/>
          </ac:picMkLst>
        </pc:picChg>
        <pc:picChg chg="del">
          <ac:chgData name="Greg Kliewer" userId="b126d754e43be2ce" providerId="LiveId" clId="{3777D21A-FAB4-594F-8D31-10305A25BEC5}" dt="2018-11-24T19:46:23.338" v="199" actId="478"/>
          <ac:picMkLst>
            <pc:docMk/>
            <pc:sldMk cId="734755114" sldId="301"/>
            <ac:picMk id="27" creationId="{00000000-0000-0000-0000-000000000000}"/>
          </ac:picMkLst>
        </pc:picChg>
      </pc:sldChg>
      <pc:sldChg chg="modSp">
        <pc:chgData name="Greg Kliewer" userId="b126d754e43be2ce" providerId="LiveId" clId="{3777D21A-FAB4-594F-8D31-10305A25BEC5}" dt="2018-11-24T20:09:38.013" v="337" actId="14100"/>
        <pc:sldMkLst>
          <pc:docMk/>
          <pc:sldMk cId="1367744950" sldId="302"/>
        </pc:sldMkLst>
        <pc:spChg chg="mod">
          <ac:chgData name="Greg Kliewer" userId="b126d754e43be2ce" providerId="LiveId" clId="{3777D21A-FAB4-594F-8D31-10305A25BEC5}" dt="2018-11-24T20:09:38.013" v="337" actId="14100"/>
          <ac:spMkLst>
            <pc:docMk/>
            <pc:sldMk cId="1367744950" sldId="302"/>
            <ac:spMk id="5" creationId="{00000000-0000-0000-0000-000000000000}"/>
          </ac:spMkLst>
        </pc:spChg>
      </pc:sldChg>
      <pc:sldChg chg="addSp modSp add modTransition modAnim">
        <pc:chgData name="Greg Kliewer" userId="b126d754e43be2ce" providerId="LiveId" clId="{3777D21A-FAB4-594F-8D31-10305A25BEC5}" dt="2018-11-24T21:18:23.366" v="416"/>
        <pc:sldMkLst>
          <pc:docMk/>
          <pc:sldMk cId="3866078805" sldId="303"/>
        </pc:sldMkLst>
        <pc:picChg chg="add mod">
          <ac:chgData name="Greg Kliewer" userId="b126d754e43be2ce" providerId="LiveId" clId="{3777D21A-FAB4-594F-8D31-10305A25BEC5}" dt="2018-11-24T21:06:37.469" v="405" actId="1036"/>
          <ac:picMkLst>
            <pc:docMk/>
            <pc:sldMk cId="3866078805" sldId="303"/>
            <ac:picMk id="2" creationId="{40EDF6B4-9BC4-0242-8655-4B97061C8FD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E9D8-FB85-48D9-9BE0-E471BB1EFF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ca_r_1cr_grey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6007127" y="158496"/>
            <a:ext cx="485113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BE09F-839A-4E46-AA96-6B1F206C89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a_r_1cr_grey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6065929" y="146304"/>
            <a:ext cx="426311" cy="3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5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880"/>
            <a:ext cx="8229600" cy="8192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- Title Case, Calibri 28 pt bold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3176" y="1002606"/>
            <a:ext cx="8170124" cy="3278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8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7880"/>
            <a:ext cx="8229600" cy="4105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- Title Case, Calibri 28 pt bold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3176" y="1002606"/>
            <a:ext cx="8170124" cy="3278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4498" y="514825"/>
            <a:ext cx="8178803" cy="289590"/>
          </a:xfr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88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8045"/>
            <a:ext cx="4038600" cy="3397616"/>
          </a:xfrm>
          <a:prstGeom prst="rect">
            <a:avLst/>
          </a:prstGeom>
        </p:spPr>
        <p:txBody>
          <a:bodyPr/>
          <a:lstStyle>
            <a:lvl1pPr>
              <a:lnSpc>
                <a:spcPts val="2880"/>
              </a:lnSpc>
              <a:defRPr sz="24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8045"/>
            <a:ext cx="4038600" cy="3397616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6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6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8263"/>
          </a:xfrm>
        </p:spPr>
        <p:txBody>
          <a:bodyPr lIns="274320" tIns="365760" rIns="91440" bIns="1280160" anchor="t" anchorCtr="0"/>
          <a:lstStyle>
            <a:lvl1pPr algn="l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960787" y="0"/>
            <a:ext cx="2167128" cy="3675888"/>
          </a:xfrm>
          <a:solidFill>
            <a:schemeClr val="accent3">
              <a:alpha val="95000"/>
            </a:schemeClr>
          </a:solidFill>
        </p:spPr>
        <p:txBody>
          <a:bodyPr vert="horz" lIns="182880" tIns="182880" rIns="91440" bIns="18288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 - Title Case, Calibri 28 pt bold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</p:spTree>
    <p:extLst>
      <p:ext uri="{BB962C8B-B14F-4D97-AF65-F5344CB8AC3E}">
        <p14:creationId xmlns:p14="http://schemas.microsoft.com/office/powerpoint/2010/main" val="144188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2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157880"/>
            <a:ext cx="8229600" cy="819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- Title Case, Calibri 28 pt bold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269496" y="4607576"/>
            <a:ext cx="422690" cy="42269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003275"/>
            <a:ext cx="8229600" cy="3397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/>
        </p:nvSpPr>
        <p:spPr bwMode="black">
          <a:xfrm>
            <a:off x="393807" y="4846899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D3276-44B4-2241-A67E-24A7C26A92C0}"/>
              </a:ext>
            </a:extLst>
          </p:cNvPr>
          <p:cNvSpPr txBox="1"/>
          <p:nvPr userDrawn="1"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2018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68328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61" r:id="rId2"/>
    <p:sldLayoutId id="2147483652" r:id="rId3"/>
    <p:sldLayoutId id="2147483765" r:id="rId4"/>
    <p:sldLayoutId id="2147483655" r:id="rId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lang="en-US" sz="28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2880"/>
        </a:lnSpc>
        <a:spcBef>
          <a:spcPts val="1200"/>
        </a:spcBef>
        <a:spcAft>
          <a:spcPts val="200"/>
        </a:spcAft>
        <a:buClr>
          <a:schemeClr val="tx1"/>
        </a:buClr>
        <a:buFont typeface="Wingdings" charset="2"/>
        <a:buChar char="§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79450" indent="-285750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/>
        </a:buClr>
        <a:buFont typeface="Arial"/>
        <a:buChar char="–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977900" indent="-228600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/>
        </a:buClr>
        <a:buFont typeface="Wingdings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320800" marR="0" indent="-228600" algn="l" defTabSz="457200" rtl="0" eaLnBrk="1" fontAlgn="auto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/>
        </a:buClr>
        <a:buSzTx/>
        <a:buFont typeface="Arial"/>
        <a:buChar char="–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/>
        </a:buClr>
        <a:buFont typeface="Wingdings" charset="2"/>
        <a:buChar char="§"/>
        <a:tabLst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auteliving.com/2015/12/voices-for-children-presenting-sponsor-harry-winstons-upcoming-be-a-voice-create-a-legacy-gala/597432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F25E671-BF08-4240-9947-ECBA128987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1785" b="33759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118928"/>
            <a:ext cx="9144000" cy="2029335"/>
          </a:xfrm>
          <a:solidFill>
            <a:schemeClr val="accent3">
              <a:lumMod val="50000"/>
              <a:alpha val="95000"/>
            </a:schemeClr>
          </a:solidFill>
        </p:spPr>
        <p:txBody>
          <a:bodyPr lIns="468000" anchor="t"/>
          <a:lstStyle/>
          <a:p>
            <a:r>
              <a:rPr lang="en-US" sz="4800" dirty="0"/>
              <a:t>LBS Support Services</a:t>
            </a:r>
            <a:br>
              <a:rPr lang="en-US" sz="4800" dirty="0"/>
            </a:br>
            <a:br>
              <a:rPr lang="en-US" sz="1100" dirty="0"/>
            </a:br>
            <a:r>
              <a:rPr lang="en-US" sz="5500" dirty="0"/>
              <a:t>Shine! Gala 2019</a:t>
            </a:r>
            <a:br>
              <a:rPr lang="en-US" sz="4800" dirty="0"/>
            </a:br>
            <a:br>
              <a:rPr lang="en-US" sz="1800" dirty="0"/>
            </a:br>
            <a:endParaRPr lang="en-US" sz="3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73" y="2121561"/>
            <a:ext cx="2892882" cy="2888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4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5_years_and_counting.mp4">
            <a:hlinkClick r:id="" action="ppaction://media"/>
            <a:extLst>
              <a:ext uri="{FF2B5EF4-FFF2-40B4-BE49-F238E27FC236}">
                <a16:creationId xmlns:a16="http://schemas.microsoft.com/office/drawing/2014/main" id="{21910BF7-8484-4944-8791-558201BA6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in a pool&#10;&#10;Description automatically generated">
            <a:extLst>
              <a:ext uri="{FF2B5EF4-FFF2-40B4-BE49-F238E27FC236}">
                <a16:creationId xmlns:a16="http://schemas.microsoft.com/office/drawing/2014/main" id="{EA18AD4D-D2B4-594D-89BF-ACDB8A1BF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8887" b="2888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582"/>
            <a:ext cx="9144000" cy="991318"/>
          </a:xfrm>
        </p:spPr>
        <p:txBody>
          <a:bodyPr anchor="t"/>
          <a:lstStyle/>
          <a:p>
            <a:pPr algn="ctr"/>
            <a:r>
              <a:rPr lang="en-US" sz="3600" dirty="0"/>
              <a:t>Summer Camp 2020 is just around the corner!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91544-5E15-B041-B164-18CD89E017FB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D99E6-D9CF-B04A-A75D-465C4A6A825C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80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5BA6119A-988D-8E4B-B2F5-595618C919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530" r="530" b="44260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621" y="0"/>
            <a:ext cx="2167128" cy="3675888"/>
          </a:xfrm>
        </p:spPr>
        <p:txBody>
          <a:bodyPr/>
          <a:lstStyle/>
          <a:p>
            <a:r>
              <a:rPr lang="en-US" dirty="0"/>
              <a:t>Proceeds will help send deserving campers to summer camp next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8D426-2A7D-3C46-A559-F3C125450DE4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0AE7D-27B7-7D43-8EB4-C33B04E5BDE7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1201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"/>
            <a:ext cx="9144000" cy="51477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826" y="265"/>
            <a:ext cx="1997476" cy="3803515"/>
          </a:xfrm>
        </p:spPr>
        <p:txBody>
          <a:bodyPr/>
          <a:lstStyle/>
          <a:p>
            <a:r>
              <a:rPr lang="en-US" sz="4000" dirty="0"/>
              <a:t>Raise your glasses </a:t>
            </a:r>
            <a:r>
              <a:rPr lang="en-US" sz="4000"/>
              <a:t>once again</a:t>
            </a:r>
            <a:endParaRPr lang="en-US" sz="40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6173994" y="1788604"/>
            <a:ext cx="1997476" cy="3353279"/>
          </a:xfrm>
          <a:prstGeom prst="rect">
            <a:avLst/>
          </a:prstGeom>
          <a:solidFill>
            <a:schemeClr val="accent3">
              <a:alpha val="95000"/>
            </a:schemeClr>
          </a:solidFill>
        </p:spPr>
        <p:txBody>
          <a:bodyPr vert="horz" lIns="182880" tIns="182880" rIns="91440" bIns="18288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This evening we will make a </a:t>
            </a:r>
            <a:r>
              <a:rPr lang="en-US" sz="3200"/>
              <a:t>difference together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638F8-372C-DC45-B29B-F7AE793EB042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FCAE8-7F10-D848-9D19-E38DB1B2148B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4771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8263"/>
          </a:xfrm>
          <a:solidFill>
            <a:srgbClr val="000000"/>
          </a:solid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35105" cy="1984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68" y="1737832"/>
            <a:ext cx="2429847" cy="180103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72068" y="937936"/>
            <a:ext cx="1915859" cy="46573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Kyla </a:t>
            </a:r>
            <a:r>
              <a:rPr lang="en-US" sz="2000" dirty="0" err="1">
                <a:solidFill>
                  <a:schemeClr val="bg1"/>
                </a:solidFill>
              </a:rPr>
              <a:t>Vavala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8B6737-AB5A-E94F-AEBA-2281BDAE3CB8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4E0D8-9E91-0F42-9B2E-D3AB62A12E6B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8939B-1DD7-7B4C-8080-845F17232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704" y="1157166"/>
            <a:ext cx="1787527" cy="17875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17083D-D79F-3046-A316-26A3F4BD7C02}"/>
              </a:ext>
            </a:extLst>
          </p:cNvPr>
          <p:cNvSpPr txBox="1"/>
          <p:nvPr/>
        </p:nvSpPr>
        <p:spPr>
          <a:xfrm>
            <a:off x="3477903" y="431390"/>
            <a:ext cx="2550237" cy="46573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Tardif Family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91279E-262E-4041-A70C-B9923A061E30}"/>
              </a:ext>
            </a:extLst>
          </p:cNvPr>
          <p:cNvSpPr txBox="1"/>
          <p:nvPr/>
        </p:nvSpPr>
        <p:spPr>
          <a:xfrm>
            <a:off x="133508" y="2192466"/>
            <a:ext cx="3086221" cy="46573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Kliewer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C19F6-CD14-3140-A03F-9DC50238FB19}"/>
              </a:ext>
            </a:extLst>
          </p:cNvPr>
          <p:cNvSpPr txBox="1"/>
          <p:nvPr/>
        </p:nvSpPr>
        <p:spPr>
          <a:xfrm>
            <a:off x="1019926" y="2944693"/>
            <a:ext cx="1915859" cy="46573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Terry Galey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FF30C1-14F4-7440-B0CF-A4AE07F93900}"/>
              </a:ext>
            </a:extLst>
          </p:cNvPr>
          <p:cNvSpPr txBox="1"/>
          <p:nvPr/>
        </p:nvSpPr>
        <p:spPr>
          <a:xfrm>
            <a:off x="1277037" y="3871390"/>
            <a:ext cx="6649154" cy="465738"/>
          </a:xfrm>
          <a:prstGeom prst="rect">
            <a:avLst/>
          </a:prstGeom>
          <a:noFill/>
        </p:spPr>
        <p:txBody>
          <a:bodyPr wrap="square" tIns="91440" bIns="91440" rtlCol="0" anchor="ctr" anchorCtr="0">
            <a:no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And the numerous individuals who couldn’t be here this evening but chose to be here “in spirit” instead by purchasing Virtual Support Tickets </a:t>
            </a:r>
            <a:r>
              <a:rPr lang="en-US" sz="1600" i="1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"/>
            <a:ext cx="9144000" cy="51477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826" y="265"/>
            <a:ext cx="1997476" cy="3803515"/>
          </a:xfrm>
        </p:spPr>
        <p:txBody>
          <a:bodyPr/>
          <a:lstStyle/>
          <a:p>
            <a:r>
              <a:rPr lang="en-US" sz="4800" dirty="0"/>
              <a:t>ONE MORE TIME!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6173993" y="2632668"/>
            <a:ext cx="2306815" cy="2509215"/>
          </a:xfrm>
          <a:prstGeom prst="rect">
            <a:avLst/>
          </a:prstGeom>
          <a:solidFill>
            <a:schemeClr val="accent3">
              <a:alpha val="95000"/>
            </a:schemeClr>
          </a:solidFill>
        </p:spPr>
        <p:txBody>
          <a:bodyPr vert="horz" lIns="182880" tIns="182880" rIns="91440" bIns="18288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To our donors!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44DD5-2A54-6146-AD41-F97AC15DA2C8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267A6-40B2-0942-8EAD-2AB7BC5DAA68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174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C3B4582-DB93-0C4D-A34A-F921E0755E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9988" y="3492773"/>
            <a:ext cx="3501957" cy="985355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lIns="108000" rIns="108000" anchor="ctr"/>
          <a:lstStyle/>
          <a:p>
            <a:pPr algn="ctr"/>
            <a:r>
              <a:rPr lang="en-US" sz="3200"/>
              <a:t>special thanks to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69DBC-E296-9D4F-9FD1-53A15FFC1839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2770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"/>
            <a:ext cx="9144000" cy="51477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826" y="266"/>
            <a:ext cx="2007036" cy="2310856"/>
          </a:xfrm>
        </p:spPr>
        <p:txBody>
          <a:bodyPr/>
          <a:lstStyle/>
          <a:p>
            <a:r>
              <a:rPr lang="en-US" sz="2400" dirty="0"/>
              <a:t>Do you have any more of </a:t>
            </a:r>
            <a:r>
              <a:rPr lang="en-US" sz="2400"/>
              <a:t>your drink left?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gray">
          <a:xfrm>
            <a:off x="5628444" y="2632668"/>
            <a:ext cx="2095130" cy="2509215"/>
          </a:xfrm>
          <a:prstGeom prst="rect">
            <a:avLst/>
          </a:prstGeom>
          <a:solidFill>
            <a:schemeClr val="accent3">
              <a:alpha val="95000"/>
            </a:schemeClr>
          </a:solidFill>
        </p:spPr>
        <p:txBody>
          <a:bodyPr vert="horz" lIns="182880" tIns="182880" rIns="91440" bIns="18288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Here’s to Carson, Taylor,          &amp; Tammy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57865-1272-6940-8A9A-B8DA570FE362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7987E-E197-D94E-BE05-1BE582F22064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3677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 b="784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Let the fun begin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446366" y="4890399"/>
            <a:ext cx="85812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photo courtesy of: </a:t>
            </a:r>
            <a:r>
              <a:rPr lang="en-US" sz="1000" dirty="0">
                <a:solidFill>
                  <a:schemeClr val="bg1"/>
                </a:solidFill>
                <a:hlinkClick r:id="rId3"/>
              </a:rPr>
              <a:t>http://hauteliving.com/2015/12/voices-for-children-presenting-sponsor-harry-winstons-upcoming-be-a-voice-create-a-legacy-gala/597432/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D3325-D1E2-484B-B848-50404AB75661}"/>
              </a:ext>
            </a:extLst>
          </p:cNvPr>
          <p:cNvSpPr txBox="1"/>
          <p:nvPr/>
        </p:nvSpPr>
        <p:spPr bwMode="black">
          <a:xfrm>
            <a:off x="145331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D3044-750D-1446-89AB-94BD2D7D6533}"/>
              </a:ext>
            </a:extLst>
          </p:cNvPr>
          <p:cNvSpPr txBox="1"/>
          <p:nvPr/>
        </p:nvSpPr>
        <p:spPr bwMode="black">
          <a:xfrm>
            <a:off x="1295892" y="4744948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8513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6BECF87-7FFF-BD46-AB61-970B629C41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44260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2621" y="0"/>
            <a:ext cx="2167128" cy="3675888"/>
          </a:xfrm>
        </p:spPr>
        <p:txBody>
          <a:bodyPr/>
          <a:lstStyle/>
          <a:p>
            <a:r>
              <a:rPr lang="en-US" dirty="0"/>
              <a:t>Please join us in a toast.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you don’t have a drink, now is the time to get one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ACF17-6513-0D49-9FF3-4A18E9CF7CCC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6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 b="495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945" y="0"/>
            <a:ext cx="2223225" cy="3803515"/>
          </a:xfrm>
        </p:spPr>
        <p:txBody>
          <a:bodyPr/>
          <a:lstStyle/>
          <a:p>
            <a:r>
              <a:rPr lang="en-US" sz="3200"/>
              <a:t>Tonight we celebrate!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85810-0C1C-0D4F-B814-3293410D5A6C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7D97-D3A1-D642-AB2A-DEE5378110CF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0115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6E708F7-02D5-E54E-A92F-B6D6267B9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2381"/>
            <a:ext cx="9144000" cy="51435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84053" y="2017956"/>
            <a:ext cx="2575894" cy="1112349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vert="horz" lIns="108000" tIns="182880" rIns="108000" bIns="182880" rtlCol="0" anchor="ctr" anchorCtr="0">
            <a:noAutofit/>
          </a:bodyPr>
          <a:lstStyle/>
          <a:p>
            <a:pPr algn="ctr"/>
            <a:r>
              <a:rPr lang="en-US" sz="4400" dirty="0"/>
              <a:t>our staff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708ED-C4AD-9D48-BFE9-6DD62AD38F8A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3E918-1ECD-3946-9429-50D51AFEBE11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1269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5068C2E-C5F1-2444-8B17-6C156F4FC1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2484" y="2844297"/>
            <a:ext cx="4998026" cy="851260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vert="horz" lIns="180000" tIns="360000" rIns="180000" bIns="360000" rtlCol="0" anchor="ctr" anchorCtr="0">
            <a:noAutofit/>
          </a:bodyPr>
          <a:lstStyle/>
          <a:p>
            <a:pPr algn="ctr"/>
            <a:r>
              <a:rPr lang="en-US" sz="4400" dirty="0"/>
              <a:t>SUMMER CAMP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349BA-5F62-F74A-B7A7-0F90F1F12903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CF9C7-363E-0C42-9987-FB9AF7122C69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3227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C0812D9-3218-C04A-981F-629003B757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5217" y="17204"/>
            <a:ext cx="2306783" cy="2556927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lIns="108000" rIns="108000" anchor="ctr"/>
          <a:lstStyle/>
          <a:p>
            <a:pPr algn="ctr"/>
            <a:r>
              <a:rPr lang="en-US" sz="3200" dirty="0"/>
              <a:t>and the exceptional people we serve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A7248-3D17-F044-A278-8448552DCB9F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0CA5C-E3EC-7E46-B6CB-BA4E09FBF476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949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"/>
            <a:ext cx="9144000" cy="51477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826" y="265"/>
            <a:ext cx="1997476" cy="3803515"/>
          </a:xfrm>
        </p:spPr>
        <p:txBody>
          <a:bodyPr/>
          <a:lstStyle/>
          <a:p>
            <a:r>
              <a:rPr lang="en-US" sz="4000" dirty="0"/>
              <a:t>So raise a glass with us.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Cheers!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0F48C-410A-A147-A52D-B58ABAA37D9E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EA628-6440-784D-B242-08F7287EA60F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2613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178C7-441C-324A-A80E-57D471969902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2686CAE-DCA0-BE48-A465-E86111EF5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98" y="2574130"/>
            <a:ext cx="5987560" cy="968059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lIns="108000" rIns="108000" anchor="ctr"/>
          <a:lstStyle/>
          <a:p>
            <a:pPr algn="ctr"/>
            <a:r>
              <a:rPr lang="en-US" dirty="0" err="1"/>
              <a:t>LittleBlueSchoolhouse.org</a:t>
            </a:r>
            <a:br>
              <a:rPr lang="en-US" dirty="0"/>
            </a:b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littleblueschoolhouse</a:t>
            </a:r>
            <a:r>
              <a:rPr lang="en-US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0942C-95A6-5C47-9083-D483F834AC49}"/>
              </a:ext>
            </a:extLst>
          </p:cNvPr>
          <p:cNvSpPr txBox="1"/>
          <p:nvPr/>
        </p:nvSpPr>
        <p:spPr bwMode="black">
          <a:xfrm>
            <a:off x="1295892" y="4911204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8786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956A5C4-6C52-D046-ACCE-1B5569351D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5168" y="2266195"/>
            <a:ext cx="5413664" cy="615872"/>
          </a:xfr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vert="horz" lIns="108000" tIns="182880" rIns="108000" bIns="182880" rtlCol="0" anchor="ctr" anchorCtr="0">
            <a:noAutofit/>
          </a:bodyPr>
          <a:lstStyle/>
          <a:p>
            <a:pPr algn="ctr"/>
            <a:r>
              <a:rPr lang="en-US" sz="4000" dirty="0"/>
              <a:t>Board of Directors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F7E3C-2B4E-604C-A2B4-B3081DF0BA71}"/>
              </a:ext>
            </a:extLst>
          </p:cNvPr>
          <p:cNvSpPr txBox="1"/>
          <p:nvPr/>
        </p:nvSpPr>
        <p:spPr bwMode="black">
          <a:xfrm>
            <a:off x="393807" y="4836960"/>
            <a:ext cx="527125" cy="25102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022D67-B6E1-4BFD-B491-C53D2455AE9B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Arial Unicode MS" pitchFamily="34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1F1E9-A797-1C4C-9BCC-21CB30E582B1}"/>
              </a:ext>
            </a:extLst>
          </p:cNvPr>
          <p:cNvSpPr txBox="1"/>
          <p:nvPr/>
        </p:nvSpPr>
        <p:spPr bwMode="black">
          <a:xfrm>
            <a:off x="1295892" y="4880031"/>
            <a:ext cx="6649154" cy="2510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 Unicode MS" pitchFamily="34" charset="-128"/>
                <a:cs typeface="Arial Unicode MS" pitchFamily="34" charset="-128"/>
              </a:rPr>
              <a:t>© 2019 Little blue schoolhouse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7743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EW 16X9 2014 Deck">
  <a:themeElements>
    <a:clrScheme name="Custom 1">
      <a:dk1>
        <a:srgbClr val="20343A"/>
      </a:dk1>
      <a:lt1>
        <a:srgbClr val="FFFFFF"/>
      </a:lt1>
      <a:dk2>
        <a:srgbClr val="58676D"/>
      </a:dk2>
      <a:lt2>
        <a:srgbClr val="D0D8D8"/>
      </a:lt2>
      <a:accent1>
        <a:srgbClr val="53BBD4"/>
      </a:accent1>
      <a:accent2>
        <a:srgbClr val="BD66A9"/>
      </a:accent2>
      <a:accent3>
        <a:srgbClr val="22475C"/>
      </a:accent3>
      <a:accent4>
        <a:srgbClr val="57C1B4"/>
      </a:accent4>
      <a:accent5>
        <a:srgbClr val="3B2259"/>
      </a:accent5>
      <a:accent6>
        <a:srgbClr val="FFC91C"/>
      </a:accent6>
      <a:hlink>
        <a:srgbClr val="53B2EA"/>
      </a:hlink>
      <a:folHlink>
        <a:srgbClr val="3B22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38100" cap="flat" cmpd="sng" algn="ctr">
          <a:noFill/>
          <a:prstDash val="solid"/>
        </a:ln>
        <a:effectLst/>
      </a:spPr>
      <a:bodyPr vert="horz" lIns="91440" tIns="91440" rIns="91440" bIns="91440" rtlCol="0" anchor="ctr"/>
      <a:lstStyle>
        <a:defPPr marL="0" marR="0" indent="0" algn="ctr" defTabSz="914400" eaLnBrk="1" fontAlgn="auto" latinLnBrk="0" hangingPunct="1">
          <a:lnSpc>
            <a:spcPts val="172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chemeClr val="accent3"/>
            </a:solidFill>
            <a:effectLst/>
            <a:uLnTx/>
            <a:uFillTx/>
            <a:latin typeface="Calibri"/>
            <a:ea typeface="+mn-ea"/>
            <a:cs typeface="Arial Unicode MS" pitchFamily="34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2"/>
        </a:solidFill>
      </a:spPr>
      <a:bodyPr wrap="none" tIns="91440" bIns="91440" rtlCol="0" anchor="ctr" anchorCtr="0">
        <a:noAutofit/>
      </a:bodyPr>
      <a:lstStyle>
        <a:defPPr algn="ctr"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18DEC74F8F8541BA7FC4BCA9882202" ma:contentTypeVersion="2" ma:contentTypeDescription="Create a new document." ma:contentTypeScope="" ma:versionID="8a8b285110e6ff8245aff92ba7b541f4">
  <xsd:schema xmlns:xsd="http://www.w3.org/2001/XMLSchema" xmlns:xs="http://www.w3.org/2001/XMLSchema" xmlns:p="http://schemas.microsoft.com/office/2006/metadata/properties" xmlns:ns3="b43b079a-5fb3-4c6f-9b37-22a9bc30dc58" targetNamespace="http://schemas.microsoft.com/office/2006/metadata/properties" ma:root="true" ma:fieldsID="0937336e54586a8c1afac6e29a98e247" ns3:_="">
    <xsd:import namespace="b43b079a-5fb3-4c6f-9b37-22a9bc30dc5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b079a-5fb3-4c6f-9b37-22a9bc30dc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haredWithUsers xmlns="b43b079a-5fb3-4c6f-9b37-22a9bc30dc58">
      <UserInfo>
        <DisplayName>Everyone except external users</DisplayName>
        <AccountId>7</AccountId>
        <AccountType/>
      </UserInfo>
      <UserInfo>
        <DisplayName>Kliewer, Greg A</DisplayName>
        <AccountId>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279B89-DDE3-4F9A-85D3-301733497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3b079a-5fb3-4c6f-9b37-22a9bc30dc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0CDD92-BFA8-487A-886A-AB5CA827D790}">
  <ds:schemaRefs>
    <ds:schemaRef ds:uri="http://schemas.microsoft.com/office/2006/metadata/properties"/>
    <ds:schemaRef ds:uri="b43b079a-5fb3-4c6f-9b37-22a9bc30dc58"/>
  </ds:schemaRefs>
</ds:datastoreItem>
</file>

<file path=customXml/itemProps3.xml><?xml version="1.0" encoding="utf-8"?>
<ds:datastoreItem xmlns:ds="http://schemas.openxmlformats.org/officeDocument/2006/customXml" ds:itemID="{3C7E8C9B-B55C-4026-A315-0168911168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16X9 2014 Deck</Template>
  <TotalTime>7938</TotalTime>
  <Words>318</Words>
  <Application>Microsoft Macintosh PowerPoint</Application>
  <PresentationFormat>Custom</PresentationFormat>
  <Paragraphs>56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NEW 16X9 2014 Deck</vt:lpstr>
      <vt:lpstr>LBS Support Services  Shine! Gala 2019  </vt:lpstr>
      <vt:lpstr>Please join us in a toast.  If you don’t have a drink, now is the time to get one </vt:lpstr>
      <vt:lpstr>Tonight we celebrate!</vt:lpstr>
      <vt:lpstr>our staff</vt:lpstr>
      <vt:lpstr>SUMMER CAMP</vt:lpstr>
      <vt:lpstr>and the exceptional people we serve</vt:lpstr>
      <vt:lpstr>So raise a glass with us.  Cheers!</vt:lpstr>
      <vt:lpstr>LittleBlueSchoolhouse.org facebook.com/littleblueschoolhouse/</vt:lpstr>
      <vt:lpstr>Board of Directors</vt:lpstr>
      <vt:lpstr>PowerPoint Presentation</vt:lpstr>
      <vt:lpstr>Summer Camp 2020 is just around the corner!</vt:lpstr>
      <vt:lpstr>Proceeds will help send deserving campers to summer camp next year</vt:lpstr>
      <vt:lpstr>Raise your glasses once again</vt:lpstr>
      <vt:lpstr>PowerPoint Presentation</vt:lpstr>
      <vt:lpstr>ONE MORE TIME!</vt:lpstr>
      <vt:lpstr>special thanks to</vt:lpstr>
      <vt:lpstr>Do you have any more of your drink left?</vt:lpstr>
      <vt:lpstr>Let the fun begin</vt:lpstr>
    </vt:vector>
  </TitlesOfParts>
  <Company>CA Technologies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Kitty Anderson-Galvez</dc:creator>
  <cp:lastModifiedBy>Greg Kliewer</cp:lastModifiedBy>
  <cp:revision>643</cp:revision>
  <dcterms:created xsi:type="dcterms:W3CDTF">2014-06-30T19:53:24Z</dcterms:created>
  <dcterms:modified xsi:type="dcterms:W3CDTF">2019-11-08T00:42:12Z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0x010100D018DEC74F8F8541BA7FC4BCA9882202</vt:lpwstr>
  </property>
  <property fmtid="{D5CDD505-2E9C-101B-9397-08002B2CF9AE}" pid="3" name="IsMyDocuments">
    <vt:bool>true</vt:bool>
  </property>
</Properties>
</file>